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72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1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588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283629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122800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63610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534439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6099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102560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261426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3960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37881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313184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A676A-BA18-4C5F-A2F3-B32CD2513BBB}" type="datetimeFigureOut">
              <a:rPr lang="ru-RU" smtClean="0"/>
              <a:t>09.09.2025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328778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676A-BA18-4C5F-A2F3-B32CD2513BBB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C9974-3831-4AAD-9E00-A6B8C8A75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98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Граф знаний по теме</a:t>
            </a:r>
            <a:br>
              <a:rPr lang="en-US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Мир Танков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10627" y="5202238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Выполнили: 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Артем </a:t>
            </a:r>
            <a:r>
              <a:rPr lang="ru-RU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Рекалов</a:t>
            </a:r>
            <a:endParaRPr lang="ru-RU" dirty="0">
              <a:solidFill>
                <a:schemeClr val="bg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r"/>
            <a:r>
              <a:rPr lang="ru-RU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Кирячек Тимофей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Тараненко Максим</a:t>
            </a:r>
          </a:p>
        </p:txBody>
      </p:sp>
    </p:spTree>
    <p:extLst>
      <p:ext uri="{BB962C8B-B14F-4D97-AF65-F5344CB8AC3E}">
        <p14:creationId xmlns:p14="http://schemas.microsoft.com/office/powerpoint/2010/main" val="92909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74000">
              <a:schemeClr val="tx2">
                <a:lumMod val="7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FCA1F28F-9FCB-2B0F-C96B-EAE5B6A7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Постановка задачи</a:t>
            </a:r>
          </a:p>
        </p:txBody>
      </p:sp>
      <p:sp>
        <p:nvSpPr>
          <p:cNvPr id="27" name="Объект 26">
            <a:extLst>
              <a:ext uri="{FF2B5EF4-FFF2-40B4-BE49-F238E27FC236}">
                <a16:creationId xmlns:a16="http://schemas.microsoft.com/office/drawing/2014/main" id="{DB98C7E0-B6B0-7796-BF93-7F71C43F4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Цель: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Систематизировать огромный объем игровой информации для решения практических задач игроков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Использование графа: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Выбор </a:t>
            </a:r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танка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и его </a:t>
            </a:r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настройка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исходя пожеланий и игровой меты 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Построение тактики в бою исходя из состава команд, </a:t>
            </a:r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карты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Помощь в улучшении игровых навыков.</a:t>
            </a:r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5E94C03B-D24C-0B48-89CB-13CCD6505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644" y="283809"/>
            <a:ext cx="3134628" cy="12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378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74000">
              <a:schemeClr val="tx2">
                <a:lumMod val="7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E6E81-2E05-8F5E-1C60-325CD678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05C03B30-71E1-E28A-4AC6-D618249D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Предметная область</a:t>
            </a:r>
          </a:p>
        </p:txBody>
      </p:sp>
      <p:sp>
        <p:nvSpPr>
          <p:cNvPr id="27" name="Объект 26">
            <a:extLst>
              <a:ext uri="{FF2B5EF4-FFF2-40B4-BE49-F238E27FC236}">
                <a16:creationId xmlns:a16="http://schemas.microsoft.com/office/drawing/2014/main" id="{4455F293-8770-6ED3-C918-FA4D8A0E8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Танки 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Характеристики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Части танков</a:t>
            </a:r>
          </a:p>
          <a:p>
            <a:pPr>
              <a:lnSpc>
                <a:spcPct val="200000"/>
              </a:lnSpc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Комплектация </a:t>
            </a:r>
          </a:p>
          <a:p>
            <a:endParaRPr lang="ru-RU" dirty="0"/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84727B26-9288-991F-17BC-860EC1712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1" y="311801"/>
            <a:ext cx="3134628" cy="1231054"/>
          </a:xfrm>
          <a:prstGeom prst="rect">
            <a:avLst/>
          </a:prstGeom>
        </p:spPr>
      </p:pic>
      <p:pic>
        <p:nvPicPr>
          <p:cNvPr id="1026" name="Picture 2" descr="Лёгкие танки">
            <a:extLst>
              <a:ext uri="{FF2B5EF4-FFF2-40B4-BE49-F238E27FC236}">
                <a16:creationId xmlns:a16="http://schemas.microsoft.com/office/drawing/2014/main" id="{F98B2877-B4D2-A3B7-6D67-F7B592BF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27" y="1751208"/>
            <a:ext cx="19050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редние танки">
            <a:extLst>
              <a:ext uri="{FF2B5EF4-FFF2-40B4-BE49-F238E27FC236}">
                <a16:creationId xmlns:a16="http://schemas.microsoft.com/office/drawing/2014/main" id="{5AB6AAD7-B8FF-DC55-CEA5-5628040F7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05" y="1751208"/>
            <a:ext cx="19050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Тяжёлые танки">
            <a:extLst>
              <a:ext uri="{FF2B5EF4-FFF2-40B4-BE49-F238E27FC236}">
                <a16:creationId xmlns:a16="http://schemas.microsoft.com/office/drawing/2014/main" id="{A5F41574-C837-3251-8024-4ED3F60D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066" y="1751208"/>
            <a:ext cx="19050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Т-САУ">
            <a:extLst>
              <a:ext uri="{FF2B5EF4-FFF2-40B4-BE49-F238E27FC236}">
                <a16:creationId xmlns:a16="http://schemas.microsoft.com/office/drawing/2014/main" id="{4BB70004-37FD-60A2-63F5-73164024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98" y="1751208"/>
            <a:ext cx="19050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САУ">
            <a:extLst>
              <a:ext uri="{FF2B5EF4-FFF2-40B4-BE49-F238E27FC236}">
                <a16:creationId xmlns:a16="http://schemas.microsoft.com/office/drawing/2014/main" id="{4BB7CCE1-4D61-DF93-8DFD-ED5682D62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83" y="1751208"/>
            <a:ext cx="19050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DAEF81-D0B9-9613-D8D0-923276CE2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27" y="3160318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70E62C8-2479-F433-2AFA-BACF6E0F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379" y="3180558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55ED5F6-2902-1724-2CBA-27B8AD4AA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11" y="3180558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DDB71F9-0693-3699-8BE5-19AF9BB1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82" y="4058445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4AAA8F5-D19A-AB90-FD2E-8B86FB96D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75" y="4058445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0B226C6-ACBB-414D-0891-452A740CA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8" y="4039654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84F229A-300A-49AC-6D7E-1CED5CC7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361" y="4013201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F8D2876-A8E6-FEE3-72C5-E4A836C53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854" y="4013201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099D2537-56A5-C88C-AB67-EF725E38F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27" y="5097193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0FE7765F-FEDC-94C3-CF13-04086C4B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91" y="5083165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B70FF243-7D0E-9E7D-22CB-A830AAB39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99" y="5064374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6011F5D7-DD34-8931-AB37-B6D26D693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361" y="5064374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4369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</a:schemeClr>
            </a:gs>
            <a:gs pos="74000">
              <a:schemeClr val="tx2">
                <a:lumMod val="7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8EA07-F4AD-93B1-29E8-3CF89A501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E49B9648-913B-8FB4-7E82-78ED9CE0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Источники данных</a:t>
            </a:r>
          </a:p>
        </p:txBody>
      </p:sp>
      <p:sp>
        <p:nvSpPr>
          <p:cNvPr id="27" name="Объект 26">
            <a:extLst>
              <a:ext uri="{FF2B5EF4-FFF2-40B4-BE49-F238E27FC236}">
                <a16:creationId xmlns:a16="http://schemas.microsoft.com/office/drawing/2014/main" id="{A8AAD174-5906-425C-62EF-E1ADD03E3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Личных опыт  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Мнения блогеров 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Официальная вики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Lesta</a:t>
            </a:r>
            <a:endParaRPr lang="ru-R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Фанатские материалы (точки пробития, туториалы)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D996A0DC-485E-6AF3-4593-2E5E565E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91" y="311801"/>
            <a:ext cx="3134628" cy="12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77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AE46A9-4CC7-E8F9-9903-8330EF8D1280}"/>
              </a:ext>
            </a:extLst>
          </p:cNvPr>
          <p:cNvSpPr/>
          <p:nvPr/>
        </p:nvSpPr>
        <p:spPr>
          <a:xfrm>
            <a:off x="1188719" y="3190240"/>
            <a:ext cx="9032241" cy="3362959"/>
          </a:xfrm>
          <a:prstGeom prst="rect">
            <a:avLst/>
          </a:prstGeom>
          <a:solidFill>
            <a:srgbClr val="000000">
              <a:alpha val="29804"/>
            </a:srgb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00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" y="3429000"/>
            <a:ext cx="12009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660551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86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Fira Code</vt:lpstr>
      <vt:lpstr>Тема Office</vt:lpstr>
      <vt:lpstr>Граф знаний по теме Мир Танков</vt:lpstr>
      <vt:lpstr>Постановка задачи</vt:lpstr>
      <vt:lpstr>Предметная область</vt:lpstr>
      <vt:lpstr>Источники данных</vt:lpstr>
      <vt:lpstr>PowerPoint Presentation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тему World of Tanks</dc:title>
  <dc:creator>User</dc:creator>
  <cp:lastModifiedBy>Artem Rekalov</cp:lastModifiedBy>
  <cp:revision>20</cp:revision>
  <dcterms:created xsi:type="dcterms:W3CDTF">2018-01-31T14:33:23Z</dcterms:created>
  <dcterms:modified xsi:type="dcterms:W3CDTF">2025-09-09T05:18:00Z</dcterms:modified>
</cp:coreProperties>
</file>